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7" r:id="rId2"/>
    <p:sldId id="258" r:id="rId3"/>
    <p:sldId id="259" r:id="rId4"/>
    <p:sldId id="282" r:id="rId5"/>
    <p:sldId id="283" r:id="rId6"/>
    <p:sldId id="284" r:id="rId7"/>
    <p:sldId id="285" r:id="rId8"/>
    <p:sldId id="286" r:id="rId9"/>
    <p:sldId id="287" r:id="rId10"/>
    <p:sldId id="28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8" d="100"/>
          <a:sy n="58" d="100"/>
        </p:scale>
        <p:origin x="34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02/12/2020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247252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103632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十字架上耶穌受釘死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Down At the Cross Where My Savior Died</a:t>
            </a:r>
            <a:endParaRPr lang="en-US" sz="36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2400"/>
            <a:ext cx="9144000" cy="6705600"/>
          </a:xfrm>
        </p:spPr>
        <p:txBody>
          <a:bodyPr>
            <a:normAutofit fontScale="85000" lnSpcReduction="20000"/>
          </a:bodyPr>
          <a:lstStyle/>
          <a:p>
            <a:pPr marL="45720" indent="0" algn="ctr">
              <a:buNone/>
            </a:pPr>
            <a:r>
              <a:rPr lang="zh-TW" altLang="en-US" sz="6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榮耀歸主名</a:t>
            </a:r>
            <a:r>
              <a:rPr lang="zh-TW" altLang="en-US" sz="41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zh-TW" altLang="en-US" sz="6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榮耀歸主名</a:t>
            </a:r>
            <a:r>
              <a:rPr lang="zh-TW" altLang="en-US" sz="41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41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Eng-iau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Chu-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Eng-iau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Chu-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r>
              <a:rPr lang="zh-TW" altLang="en-US" sz="6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我心欣慕跟救主來行</a:t>
            </a:r>
            <a:r>
              <a:rPr lang="zh-TW" altLang="en-US" sz="41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41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Goa sim him-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41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41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6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榮耀歸主名</a:t>
            </a:r>
            <a:r>
              <a:rPr lang="zh-TW" altLang="en-US" sz="41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41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Eng-iau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41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Glory to His name, Glory to His name;</a:t>
            </a:r>
          </a:p>
          <a:p>
            <a:pPr marL="45720" indent="0" algn="ctr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Jesus saves me and keeps me clean;</a:t>
            </a:r>
          </a:p>
          <a:p>
            <a:pPr marL="45720" indent="0" algn="ctr">
              <a:buNone/>
            </a:pPr>
            <a:r>
              <a:rPr lang="en-US" altLang="zh-TW" sz="41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Glory to His name!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46542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906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十字架上耶穌受釘死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Sip-  ji-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流出寶血洗我罪清潔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Down at the cross where my Savior died,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Down where for cleansing from sin I cried,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09600"/>
            <a:ext cx="11049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祂有復活贖罪功勞成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I     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siok-choe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榮耀歸主名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to my heart was the blood applied; 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Glory to His name!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8600"/>
            <a:ext cx="9144000" cy="6629400"/>
          </a:xfrm>
        </p:spPr>
        <p:txBody>
          <a:bodyPr>
            <a:normAutofit fontScale="92500" lnSpcReduction="20000"/>
          </a:bodyPr>
          <a:lstStyle/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榮耀歸主名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榮耀歸主名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Eng-iau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Chu-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Eng-iau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Chu-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祂有復活贖罪功勞成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I    u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koh-oah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siok-choe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8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榮耀歸主名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Eng-iau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Chu-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Glory to His name, Glory to His name;</a:t>
            </a: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to my heart was the blood applied</a:t>
            </a: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Glory to His name!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53179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906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我罪極重耶穌拯救我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chin-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深深感激祂恩情極大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Chhim-chhim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un-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toa,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am so wondrously saved from sin,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so sweetly abides within,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41446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09600"/>
            <a:ext cx="11049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從十架上顯出祂的愛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Tui sip-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hian-chhut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榮耀歸主名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at the cross where He took me in;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Glory to His name!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8730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2400"/>
            <a:ext cx="9144000" cy="6705600"/>
          </a:xfrm>
        </p:spPr>
        <p:txBody>
          <a:bodyPr>
            <a:normAutofit fontScale="92500" lnSpcReduction="20000"/>
          </a:bodyPr>
          <a:lstStyle/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榮耀歸主名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榮耀歸主名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Eng-iau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Chu-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Eng-iau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Chu-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從十架上顯出祂的愛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Tui  sip-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teng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hian-chhut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 e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8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8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榮耀歸主名</a:t>
            </a:r>
            <a:r>
              <a:rPr lang="zh-TW" altLang="en-US" sz="3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Eng-iau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Glory to His name, Glory to His name;</a:t>
            </a: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at the cross where He took me in;</a:t>
            </a:r>
          </a:p>
          <a:p>
            <a:pPr marL="45720" indent="0" algn="ctr">
              <a:buNone/>
            </a:pP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Glory to His name!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32423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906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信主耶穌得赦罪恩典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Sin-Chu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 tit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sia-choe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un-tian,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盡一世人做主的差用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Chin chit-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precious fountain that saves from sin,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am so glad I have entered in,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20438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09600"/>
            <a:ext cx="11049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我心欣慕跟救主來行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Goa sim him-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榮耀歸主名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There Jesus saves me and keeps me clean;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Glory to His name!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4139402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1639</TotalTime>
  <Words>546</Words>
  <Application>Microsoft Office PowerPoint</Application>
  <PresentationFormat>Widescreen</PresentationFormat>
  <Paragraphs>75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202</cp:revision>
  <dcterms:created xsi:type="dcterms:W3CDTF">2018-01-05T06:11:53Z</dcterms:created>
  <dcterms:modified xsi:type="dcterms:W3CDTF">2020-12-02T07:44:04Z</dcterms:modified>
</cp:coreProperties>
</file>